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923" r:id="rId1"/>
  </p:sldMasterIdLst>
  <p:notesMasterIdLst>
    <p:notesMasterId r:id="rId10"/>
  </p:notesMasterIdLst>
  <p:sldIdLst>
    <p:sldId id="256" r:id="rId2"/>
    <p:sldId id="258" r:id="rId3"/>
    <p:sldId id="257" r:id="rId4"/>
    <p:sldId id="259" r:id="rId5"/>
    <p:sldId id="262" r:id="rId6"/>
    <p:sldId id="263" r:id="rId7"/>
    <p:sldId id="260" r:id="rId8"/>
    <p:sldId id="261" r:id="rId9"/>
  </p:sldIdLst>
  <p:sldSz cx="12192000" cy="6858000"/>
  <p:notesSz cx="6858000" cy="9144000"/>
  <p:embeddedFontLst>
    <p:embeddedFont>
      <p:font typeface="Trebuchet MS" pitchFamily="34" charset="0"/>
      <p:regular r:id="rId11"/>
      <p:bold r:id="rId12"/>
      <p:italic r:id="rId13"/>
      <p:boldItalic r:id="rId14"/>
    </p:embeddedFont>
    <p:embeddedFont>
      <p:font typeface="Arial Rounded MT Bold" charset="0"/>
      <p:regular r:id="rId15"/>
    </p:embeddedFont>
    <p:embeddedFont>
      <p:font typeface="Calibri" pitchFamily="34" charset="0"/>
      <p:regular r:id="rId16"/>
      <p:bold r:id="rId17"/>
      <p:italic r:id="rId18"/>
      <p:boldItalic r:id="rId19"/>
    </p:embeddedFont>
  </p:embeddedFontLst>
  <p:custDataLst>
    <p:tags r:id="rId2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84EE17-7F80-4A3C-99C4-330F4864B418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0DD427-F871-4E49-89D3-6FE69923B5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80301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67801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92249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22999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816570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586162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699778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621207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55916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93624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69164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56326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4725517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41691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414779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826639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974692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84863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28170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93555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8363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705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76905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18703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03050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2956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503888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  <p:sldLayoutId id="2147483935" r:id="rId12"/>
    <p:sldLayoutId id="2147483936" r:id="rId13"/>
    <p:sldLayoutId id="2147483937" r:id="rId14"/>
    <p:sldLayoutId id="2147483938" r:id="rId15"/>
    <p:sldLayoutId id="2147483939" r:id="rId16"/>
    <p:sldLayoutId id="214748394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8580C37-076B-46AE-AD2F-2EA9B508B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834" y="2672780"/>
            <a:ext cx="8574622" cy="1388534"/>
          </a:xfrm>
        </p:spPr>
        <p:txBody>
          <a:bodyPr>
            <a:normAutofit/>
          </a:bodyPr>
          <a:lstStyle/>
          <a:p>
            <a:pPr algn="ctr"/>
            <a:r>
              <a:rPr lang="fa-IR" sz="4400" dirty="0">
                <a:cs typeface="B Titr" panose="00000700000000000000" pitchFamily="2" charset="-78"/>
              </a:rPr>
              <a:t>عنوان پوستر</a:t>
            </a:r>
            <a:endParaRPr lang="en-US" sz="4400" dirty="0">
              <a:cs typeface="B Titr" panose="000007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F1274B40-854A-4A80-BBAD-623C137424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3767" y="4693665"/>
            <a:ext cx="7920689" cy="1117687"/>
          </a:xfrm>
        </p:spPr>
        <p:txBody>
          <a:bodyPr>
            <a:normAutofit fontScale="92500" lnSpcReduction="10000"/>
          </a:bodyPr>
          <a:lstStyle/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fa-IR" b="1" dirty="0">
                <a:cs typeface="B Nazanin" panose="00000400000000000000" pitchFamily="2" charset="-78"/>
              </a:rPr>
              <a:t>نام نویسنده اول و معرفی</a:t>
            </a:r>
          </a:p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fa-IR" b="1" dirty="0">
                <a:cs typeface="B Nazanin" panose="00000400000000000000" pitchFamily="2" charset="-78"/>
              </a:rPr>
              <a:t>نام نویسنده دوم و معرفی</a:t>
            </a:r>
          </a:p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fa-IR" b="1" dirty="0">
                <a:cs typeface="B Nazanin" panose="00000400000000000000" pitchFamily="2" charset="-78"/>
              </a:rPr>
              <a:t>نام نویسنده سوم و معرفی</a:t>
            </a:r>
            <a:endParaRPr lang="en-US" b="1" dirty="0">
              <a:cs typeface="B Nazanin" panose="00000400000000000000" pitchFamily="2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2AD0DFD-457D-4A68-9595-602EA6599C5E}"/>
              </a:ext>
            </a:extLst>
          </p:cNvPr>
          <p:cNvSpPr txBox="1"/>
          <p:nvPr/>
        </p:nvSpPr>
        <p:spPr>
          <a:xfrm>
            <a:off x="9422250" y="2672780"/>
            <a:ext cx="25199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dirty="0">
                <a:cs typeface="B Nazanin" panose="00000400000000000000" pitchFamily="2" charset="-78"/>
              </a:rPr>
              <a:t>گروه آموزشی ------،</a:t>
            </a:r>
            <a:br>
              <a:rPr lang="fa-IR" sz="2400" dirty="0">
                <a:cs typeface="B Nazanin" panose="00000400000000000000" pitchFamily="2" charset="-78"/>
              </a:rPr>
            </a:br>
            <a:r>
              <a:rPr lang="fa-IR" sz="2400" dirty="0">
                <a:cs typeface="B Nazanin" panose="00000400000000000000" pitchFamily="2" charset="-78"/>
              </a:rPr>
              <a:t> </a:t>
            </a:r>
            <a:r>
              <a:rPr lang="fa-IR" sz="2400" dirty="0" smtClean="0">
                <a:cs typeface="B Nazanin" panose="00000400000000000000" pitchFamily="2" charset="-78"/>
              </a:rPr>
              <a:t>دانشکده پیرادامپزشکی دانشگاه </a:t>
            </a:r>
            <a:r>
              <a:rPr lang="fa-IR" sz="2400" dirty="0">
                <a:cs typeface="B Nazanin" panose="00000400000000000000" pitchFamily="2" charset="-78"/>
              </a:rPr>
              <a:t>بوعلی‌سینا، </a:t>
            </a:r>
            <a:br>
              <a:rPr lang="fa-IR" sz="2400" dirty="0">
                <a:cs typeface="B Nazanin" panose="00000400000000000000" pitchFamily="2" charset="-78"/>
              </a:rPr>
            </a:br>
            <a:r>
              <a:rPr lang="fa-IR" sz="2400" dirty="0">
                <a:cs typeface="B Nazanin" panose="00000400000000000000" pitchFamily="2" charset="-78"/>
              </a:rPr>
              <a:t>همدان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E2FD5A40-0FFD-473C-AC41-AF223B157677}"/>
              </a:ext>
            </a:extLst>
          </p:cNvPr>
          <p:cNvSpPr txBox="1"/>
          <p:nvPr/>
        </p:nvSpPr>
        <p:spPr>
          <a:xfrm>
            <a:off x="8965052" y="6242994"/>
            <a:ext cx="29771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1600" dirty="0">
                <a:latin typeface="Arial Rounded MT Bold" panose="020F0704030504030204" pitchFamily="34" charset="0"/>
              </a:rPr>
              <a:t>ایمیل نویسنده</a:t>
            </a:r>
            <a:endParaRPr lang="en-US" sz="1600" dirty="0">
              <a:latin typeface="Arial Rounded MT Bold" panose="020F070403050403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3033B143-BBFB-4D7E-A1DD-E12A3ABA45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315" r="27240"/>
          <a:stretch/>
        </p:blipFill>
        <p:spPr>
          <a:xfrm>
            <a:off x="249834" y="152864"/>
            <a:ext cx="2424531" cy="2356420"/>
          </a:xfrm>
          <a:prstGeom prst="rect">
            <a:avLst/>
          </a:prstGeom>
        </p:spPr>
      </p:pic>
      <p:pic>
        <p:nvPicPr>
          <p:cNvPr id="9" name="Picture 8" descr="01"/>
          <p:cNvPicPr/>
          <p:nvPr/>
        </p:nvPicPr>
        <p:blipFill>
          <a:blip r:embed="rId4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0620103" y="600891"/>
            <a:ext cx="1371600" cy="16720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258103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چکیده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3744543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000" dirty="0">
                <a:cs typeface="B Nazanin" panose="00000400000000000000" pitchFamily="2" charset="-78"/>
              </a:rPr>
              <a:t>متن چکیده وارد شود</a:t>
            </a:r>
            <a:endParaRPr lang="en-US" sz="2000" dirty="0">
              <a:cs typeface="B Nazanin" panose="00000400000000000000" pitchFamily="2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87A4854-0A80-4A8B-A01B-5138B997FC58}"/>
              </a:ext>
            </a:extLst>
          </p:cNvPr>
          <p:cNvSpPr txBox="1"/>
          <p:nvPr/>
        </p:nvSpPr>
        <p:spPr>
          <a:xfrm>
            <a:off x="318977" y="6198373"/>
            <a:ext cx="11674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1800" dirty="0">
                <a:cs typeface="B Nazanin" panose="00000400000000000000" pitchFamily="2" charset="-78"/>
              </a:rPr>
              <a:t>کلمات کلیدی: -----</a:t>
            </a:r>
            <a:endParaRPr lang="en-US" sz="1800" dirty="0">
              <a:cs typeface="B Nazanin" panose="00000400000000000000" pitchFamily="2" charset="-78"/>
            </a:endParaRPr>
          </a:p>
        </p:txBody>
      </p:sp>
      <p:pic>
        <p:nvPicPr>
          <p:cNvPr id="6" name="Picture 5" descr="01"/>
          <p:cNvPicPr/>
          <p:nvPr/>
        </p:nvPicPr>
        <p:blipFill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0593977" y="548640"/>
            <a:ext cx="1598023" cy="14238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5366668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مقدمه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000" dirty="0">
                <a:cs typeface="B Nazanin" panose="00000400000000000000" pitchFamily="2" charset="-78"/>
              </a:rPr>
              <a:t>متن مقدمه وارد شود</a:t>
            </a: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5" name="Picture 4" descr="01"/>
          <p:cNvPicPr/>
          <p:nvPr/>
        </p:nvPicPr>
        <p:blipFill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0593977" y="574766"/>
            <a:ext cx="1598023" cy="14369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521715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روش‌ انجام تحقیق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000" dirty="0">
                <a:cs typeface="B Nazanin" panose="00000400000000000000" pitchFamily="2" charset="-78"/>
              </a:rPr>
              <a:t>متن وارد شود</a:t>
            </a: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5" name="Picture 4" descr="01"/>
          <p:cNvPicPr/>
          <p:nvPr/>
        </p:nvPicPr>
        <p:blipFill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0593977" y="600892"/>
            <a:ext cx="1598023" cy="13846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9345724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 err="1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فرضیه‌ها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000" dirty="0">
                <a:cs typeface="B Nazanin" panose="00000400000000000000" pitchFamily="2" charset="-78"/>
              </a:rPr>
              <a:t>متن وارد شود</a:t>
            </a: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5" name="Picture 4" descr="01"/>
          <p:cNvPicPr/>
          <p:nvPr/>
        </p:nvPicPr>
        <p:blipFill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0567850" y="613954"/>
            <a:ext cx="1624149" cy="1345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8961071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بحث و </a:t>
            </a:r>
            <a:r>
              <a:rPr lang="fa-IR" b="1" dirty="0" err="1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نتیجه‌گیری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000" dirty="0">
                <a:cs typeface="B Nazanin" panose="00000400000000000000" pitchFamily="2" charset="-78"/>
              </a:rPr>
              <a:t>متن وارد شود</a:t>
            </a: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5" name="Picture 4" descr="01"/>
          <p:cNvPicPr/>
          <p:nvPr/>
        </p:nvPicPr>
        <p:blipFill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0554789" y="587829"/>
            <a:ext cx="1637211" cy="137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1735790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تقدیر و تشکر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6027" y="3155580"/>
            <a:ext cx="9027043" cy="2330820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fa-IR" sz="3200" dirty="0">
                <a:cs typeface="B Zar" panose="00000400000000000000" pitchFamily="2" charset="-78"/>
              </a:rPr>
              <a:t>متن وارد شود</a:t>
            </a:r>
            <a:endParaRPr lang="en-US" sz="3200" dirty="0">
              <a:cs typeface="B Zar" panose="00000400000000000000" pitchFamily="2" charset="-78"/>
            </a:endParaRPr>
          </a:p>
        </p:txBody>
      </p:sp>
      <p:pic>
        <p:nvPicPr>
          <p:cNvPr id="5" name="Picture 4" descr="01"/>
          <p:cNvPicPr/>
          <p:nvPr/>
        </p:nvPicPr>
        <p:blipFill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0593976" y="600890"/>
            <a:ext cx="1598023" cy="13846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4224916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منابع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rmAutofit/>
          </a:bodyPr>
          <a:lstStyle/>
          <a:p>
            <a:pPr algn="just" rtl="1"/>
            <a:r>
              <a:rPr lang="fa-IR" sz="2000" dirty="0">
                <a:cs typeface="B Nazanin" panose="00000400000000000000" pitchFamily="2" charset="-78"/>
              </a:rPr>
              <a:t>متن وارد شود</a:t>
            </a: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5" name="Picture 4" descr="01"/>
          <p:cNvPicPr/>
          <p:nvPr/>
        </p:nvPicPr>
        <p:blipFill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0580914" y="587829"/>
            <a:ext cx="1611085" cy="13846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42424854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2nd edition)"/>
  <p:tag name="ISPRING_ULTRA_SCORM_COURSE_ID" val="F23E60E0-405C-453B-9F11-104812038162"/>
  <p:tag name="ISPRING_CMI5_LAUNCH_METHOD" val="any window"/>
  <p:tag name="ISPRING_SCORM_RATE_SLIDES" val="1"/>
  <p:tag name="ISPRINGCLOUDFOLDERID" val="1"/>
  <p:tag name="ISPRINGONLINEFOLDERID" val="1"/>
  <p:tag name="ISPRING_OUTPUT_FOLDER" val="[[&quot;\uFFFD\uFFFD\uFFFD\uFFFD{BA9A2F1D-06B8-4553-BFCA-D8521787851E}&quot;,&quot;C:\\Users\\sanat\\Desktop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-no-video&quot;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PASSING_SCORE" val="100.000000"/>
  <p:tag name="ISPRING_CURRENT_PLAYER_ID" val="universal-no-video"/>
  <p:tag name="ISPRING_FIRST_PUBLISH" val="1"/>
  <p:tag name="ISPRING_ULTRA_SCORM_COURCE_TITLE" val="template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  <p:tag name="ISPRING_PRESENTATION_TITLE" val="template"/>
</p:tagLst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erlin" id="{7B5DBA9E-B069-418E-9360-A61BDD0615A4}" vid="{C7DC10E3-4FF5-456B-A359-A0F378C1E5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60</TotalTime>
  <Words>70</Words>
  <Application>Microsoft Office PowerPoint</Application>
  <PresentationFormat>Custom</PresentationFormat>
  <Paragraphs>29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Trebuchet MS</vt:lpstr>
      <vt:lpstr>B Titr</vt:lpstr>
      <vt:lpstr>B Nazanin</vt:lpstr>
      <vt:lpstr>Arial Rounded MT Bold</vt:lpstr>
      <vt:lpstr>B Zar</vt:lpstr>
      <vt:lpstr>Calibri</vt:lpstr>
      <vt:lpstr>Berlin</vt:lpstr>
      <vt:lpstr>عنوان پوستر</vt:lpstr>
      <vt:lpstr>چکیده</vt:lpstr>
      <vt:lpstr>مقدمه</vt:lpstr>
      <vt:lpstr>روش‌ انجام تحقیق</vt:lpstr>
      <vt:lpstr>فرضیه‌ها</vt:lpstr>
      <vt:lpstr>بحث و نتیجه‌گیری</vt:lpstr>
      <vt:lpstr>تقدیر و تشکر</vt:lpstr>
      <vt:lpstr>منابع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</dc:title>
  <dc:creator>yaser lahuti</dc:creator>
  <cp:lastModifiedBy>fhm</cp:lastModifiedBy>
  <cp:revision>21</cp:revision>
  <dcterms:created xsi:type="dcterms:W3CDTF">2020-11-15T07:43:14Z</dcterms:created>
  <dcterms:modified xsi:type="dcterms:W3CDTF">2020-11-21T19:18:06Z</dcterms:modified>
</cp:coreProperties>
</file>