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Trebuchet MS" pitchFamily="34" charset="0"/>
      <p:regular r:id="rId11"/>
      <p:bold r:id="rId12"/>
      <p:italic r:id="rId13"/>
      <p:boldItalic r:id="rId14"/>
    </p:embeddedFont>
    <p:embeddedFont>
      <p:font typeface="Arial Rounded MT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دانشکده پیرادامپزشکی دانشگاه </a:t>
            </a:r>
            <a:r>
              <a:rPr lang="fa-IR" sz="2400" dirty="0">
                <a:cs typeface="B Nazanin" panose="00000400000000000000" pitchFamily="2" charset="-78"/>
              </a:rPr>
              <a:t>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9" name="Picture 8" descr="01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620103" y="600891"/>
            <a:ext cx="1371600" cy="167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93977" y="548640"/>
            <a:ext cx="1598023" cy="142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93977" y="574766"/>
            <a:ext cx="1598023" cy="1436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93977" y="600892"/>
            <a:ext cx="1598023" cy="138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67850" y="613954"/>
            <a:ext cx="1624149" cy="134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54789" y="587829"/>
            <a:ext cx="1637211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93976" y="600890"/>
            <a:ext cx="1598023" cy="1384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 descr="01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587829"/>
            <a:ext cx="1611085" cy="138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60</TotalTime>
  <Words>70</Words>
  <Application>Microsoft Office PowerPoint</Application>
  <PresentationFormat>Custom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Trebuchet MS</vt:lpstr>
      <vt:lpstr>B Titr</vt:lpstr>
      <vt:lpstr>B Nazanin</vt:lpstr>
      <vt:lpstr>Arial Rounded MT Bold</vt:lpstr>
      <vt:lpstr>B Zar</vt:lpstr>
      <vt:lpstr>Calibri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fhm</cp:lastModifiedBy>
  <cp:revision>21</cp:revision>
  <dcterms:created xsi:type="dcterms:W3CDTF">2020-11-15T07:43:14Z</dcterms:created>
  <dcterms:modified xsi:type="dcterms:W3CDTF">2020-11-21T19:18:06Z</dcterms:modified>
</cp:coreProperties>
</file>