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41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embeddedFontLst>
    <p:embeddedFont>
      <p:font typeface="Trebuchet MS" pitchFamily="34" charset="0"/>
      <p:regular r:id="rId11"/>
      <p:bold r:id="rId12"/>
      <p:italic r:id="rId13"/>
      <p:boldItalic r:id="rId14"/>
    </p:embeddedFont>
    <p:embeddedFont>
      <p:font typeface="Arial Rounded MT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7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16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3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95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59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87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4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93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0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59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03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55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6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9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60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40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41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642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672780"/>
            <a:ext cx="8574622" cy="1388534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عنوان پوستر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اول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دوم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سوم و معرفی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------،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دانشکده </a:t>
            </a:r>
            <a:r>
              <a:rPr lang="fa-IR" sz="2400" dirty="0" smtClean="0">
                <a:cs typeface="B Nazanin" panose="00000400000000000000" pitchFamily="2" charset="-78"/>
              </a:rPr>
              <a:t>پیرادامپزشکی</a:t>
            </a:r>
            <a:r>
              <a:rPr lang="fa-IR" sz="2400" dirty="0" smtClean="0">
                <a:cs typeface="B Nazanin" panose="00000400000000000000" pitchFamily="2" charset="-78"/>
              </a:rPr>
              <a:t/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دانشگاه 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FD5A40-0FFD-473C-AC41-AF223B157677}"/>
              </a:ext>
            </a:extLst>
          </p:cNvPr>
          <p:cNvSpPr txBox="1"/>
          <p:nvPr/>
        </p:nvSpPr>
        <p:spPr>
          <a:xfrm>
            <a:off x="8965052" y="6242994"/>
            <a:ext cx="297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Arial Rounded MT Bold" panose="020F0704030504030204" pitchFamily="34" charset="0"/>
              </a:rPr>
              <a:t>ایمیل نویسنده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  <p:pic>
        <p:nvPicPr>
          <p:cNvPr id="8" name="Picture 7" descr="01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0103" y="600891"/>
            <a:ext cx="1371600" cy="1672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81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چکیده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-----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 descr="0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600891"/>
            <a:ext cx="1611086" cy="1410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3666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مقدمه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7850" y="587829"/>
            <a:ext cx="1624149" cy="143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217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4790" y="600890"/>
            <a:ext cx="1637210" cy="138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457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فرضیه‌ها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7850" y="600891"/>
            <a:ext cx="1624149" cy="134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610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3976" y="600891"/>
            <a:ext cx="1598023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7357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cs typeface="B Zar" panose="00000400000000000000" pitchFamily="2" charset="-78"/>
              </a:rPr>
              <a:t>متن وارد شود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3978" y="600891"/>
            <a:ext cx="1598022" cy="1358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2249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0102" y="600891"/>
            <a:ext cx="1571897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248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54</TotalTime>
  <Words>70</Words>
  <Application>Microsoft Office PowerPoint</Application>
  <PresentationFormat>Custom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Trebuchet MS</vt:lpstr>
      <vt:lpstr>B Titr</vt:lpstr>
      <vt:lpstr>B Nazanin</vt:lpstr>
      <vt:lpstr>Arial Rounded MT Bold</vt:lpstr>
      <vt:lpstr>B Zar</vt:lpstr>
      <vt:lpstr>Calibri</vt:lpstr>
      <vt:lpstr>Berlin</vt:lpstr>
      <vt:lpstr>عنوان پوستر</vt:lpstr>
      <vt:lpstr>چکیده</vt:lpstr>
      <vt:lpstr>مقدمه</vt:lpstr>
      <vt:lpstr>روش‌ انجام تحقیق</vt:lpstr>
      <vt:lpstr>فرضیه‌ها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fhm</cp:lastModifiedBy>
  <cp:revision>20</cp:revision>
  <dcterms:created xsi:type="dcterms:W3CDTF">2020-11-15T07:43:14Z</dcterms:created>
  <dcterms:modified xsi:type="dcterms:W3CDTF">2020-11-21T19:24:38Z</dcterms:modified>
</cp:coreProperties>
</file>