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9" r:id="rId2"/>
    <p:sldId id="256" r:id="rId3"/>
    <p:sldId id="257" r:id="rId4"/>
    <p:sldId id="258" r:id="rId5"/>
    <p:sldId id="267" r:id="rId6"/>
    <p:sldId id="260" r:id="rId7"/>
    <p:sldId id="268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71" autoAdjust="0"/>
  </p:normalViewPr>
  <p:slideViewPr>
    <p:cSldViewPr>
      <p:cViewPr varScale="1">
        <p:scale>
          <a:sx n="56" d="100"/>
          <a:sy n="56" d="100"/>
        </p:scale>
        <p:origin x="94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ABDE7B-27DE-4AFA-8C21-5E4544C13D16}" type="datetimeFigureOut">
              <a:rPr lang="en-US" smtClean="0"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8/25/2019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8/25/2019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8/25/2019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8/25/2019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8/25/2019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BDE7B-27DE-4AFA-8C21-5E4544C13D16}" type="datetimeFigureOut">
              <a:rPr lang="en-US" smtClean="0"/>
              <a:t>8/25/2019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9ABDE7B-27DE-4AFA-8C21-5E4544C13D16}" type="datetimeFigureOut">
              <a:rPr lang="en-US" smtClean="0"/>
              <a:t>8/25/2019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657876E-EB4A-4D2D-8D3D-97E6514D376D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99247" y="2248347"/>
            <a:ext cx="7905201" cy="3877815"/>
          </a:xfrm>
        </p:spPr>
        <p:txBody>
          <a:bodyPr>
            <a:normAutofit lnSpcReduction="10000"/>
          </a:bodyPr>
          <a:lstStyle/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جلسه دفاع از ایده محوری به منظور دفاع متقاضی پذیرش در مرکز رشد از طرح ایده محوری خود و بررسی طرح از سوی شورای مرکز رشد واحدهای فناور می باشد. 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متقاضی استقرار در مرکز رشد پس از ارایه توضیحات لازم از ایده محوری خود و کسب نظر موافق اعضای شورا می تواند در مرکز رشد دانشگاه بوعلی سینا مستقر گردد.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این جلسه از دو بخش تشکیل شده است.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بخش اول: ارائه و معرفی ایده محوری   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بخش دوم: پرسش داوران و اعضاء شورا</a:t>
            </a:r>
          </a:p>
          <a:p>
            <a:pPr marL="0" indent="0" algn="just" rtl="1">
              <a:buNone/>
            </a:pPr>
            <a:r>
              <a:rPr lang="fa-IR" dirty="0" smtClean="0">
                <a:cs typeface="B Nazanin" pitchFamily="2" charset="-78"/>
              </a:rPr>
              <a:t>مسئول تیم اجرایی لازم است با تکمیل نمودن اسلایدهای پاورپوینت نسبت به ارائه و معرفی ایده محوری خود اقدام نمایند. </a:t>
            </a:r>
          </a:p>
          <a:p>
            <a:pPr marL="0" indent="0" algn="just" rtl="1">
              <a:buNone/>
            </a:pPr>
            <a:endParaRPr lang="en-US" dirty="0">
              <a:cs typeface="B Nazanin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8644"/>
          </a:xfrm>
        </p:spPr>
        <p:txBody>
          <a:bodyPr/>
          <a:lstStyle/>
          <a:p>
            <a:pPr rtl="1"/>
            <a:r>
              <a:rPr lang="fa-IR" b="1" dirty="0" smtClean="0">
                <a:cs typeface="B Nazanin" pitchFamily="2" charset="-78"/>
              </a:rPr>
              <a:t>جلسه دفاع از ایده محوری</a:t>
            </a:r>
            <a:endParaRPr lang="en-US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518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B Nazanin" pitchFamily="2" charset="-78"/>
              </a:rPr>
              <a:t>مراحل برنامه كاري واحد فناور در دوره رشد مقدماتی و رشد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8846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3268885"/>
          </a:xfrm>
        </p:spPr>
        <p:txBody>
          <a:bodyPr anchor="ctr"/>
          <a:lstStyle/>
          <a:p>
            <a:pPr algn="ctr" rtl="1"/>
            <a:r>
              <a:rPr lang="fa-IR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با تشکر </a:t>
            </a:r>
          </a:p>
          <a:p>
            <a:pPr algn="ctr" rtl="1"/>
            <a:r>
              <a:rPr lang="fa-IR" sz="40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واحد فناور ..................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32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683568" y="548680"/>
            <a:ext cx="8050088" cy="4525963"/>
          </a:xfrm>
        </p:spPr>
        <p:txBody>
          <a:bodyPr numCol="1" anchor="ctr">
            <a:normAutofit/>
          </a:bodyPr>
          <a:lstStyle/>
          <a:p>
            <a:pPr algn="ctr" rtl="1"/>
            <a:r>
              <a:rPr lang="fa-IR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عنوان هسته ............................</a:t>
            </a:r>
          </a:p>
          <a:p>
            <a:pPr algn="ctr" rtl="1"/>
            <a:r>
              <a:rPr lang="fa-IR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نام متقاضی ...............................</a:t>
            </a:r>
          </a:p>
          <a:p>
            <a:pPr algn="ctr" rtl="1"/>
            <a:r>
              <a:rPr lang="fa-IR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زمینه فعالیت واحد ...................</a:t>
            </a:r>
          </a:p>
          <a:p>
            <a:pPr marL="0" indent="0" algn="just" rtl="1">
              <a:buNone/>
            </a:pPr>
            <a:r>
              <a:rPr lang="fa-IR" sz="4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در ادامه اسلایدهای پیشنهادی جهت ارائه مطالب در جلسه </a:t>
            </a:r>
            <a:r>
              <a:rPr lang="fa-IR" sz="4400" b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دفاع می آید.</a:t>
            </a:r>
            <a:endParaRPr lang="en-US" sz="4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88178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pPr algn="ctr" rtl="1"/>
            <a:r>
              <a:rPr lang="fa-I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اعضاء اصلی (موسسين) واحد فناوری (هسته / </a:t>
            </a:r>
            <a:r>
              <a:rPr lang="fa-I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شرکت)</a:t>
            </a:r>
          </a:p>
          <a:p>
            <a:pPr marL="0" indent="0" algn="ctr" rtl="1">
              <a:buNone/>
            </a:pPr>
            <a:endParaRPr lang="fa-IR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100689"/>
              </p:ext>
            </p:extLst>
          </p:nvPr>
        </p:nvGraphicFramePr>
        <p:xfrm>
          <a:off x="395536" y="2420888"/>
          <a:ext cx="8280918" cy="165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  <a:gridCol w="1728192"/>
                <a:gridCol w="1512168"/>
                <a:gridCol w="1080118"/>
                <a:gridCol w="1872208"/>
                <a:gridCol w="360040"/>
              </a:tblGrid>
              <a:tr h="504056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نوع همکاری</a:t>
                      </a:r>
                    </a:p>
                    <a:p>
                      <a:pPr algn="ctr" rtl="1"/>
                      <a:endParaRPr lang="fa-IR" dirty="0" smtClean="0"/>
                    </a:p>
                    <a:p>
                      <a:pPr algn="ctr" rtl="1"/>
                      <a:r>
                        <a:rPr lang="fa-IR" dirty="0" smtClean="0"/>
                        <a:t>تمام وقت/ پاره وقت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سمت در واحد فناور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/>
                        <a:t>مدرک تحصیلی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رشته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نام و نام خانوادگی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ردیف</a:t>
                      </a:r>
                      <a:endParaRPr lang="en-US" dirty="0"/>
                    </a:p>
                  </a:txBody>
                  <a:tcPr vert="vert270" anchor="ctr"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44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819568"/>
              </p:ext>
            </p:extLst>
          </p:nvPr>
        </p:nvGraphicFramePr>
        <p:xfrm>
          <a:off x="539552" y="2564904"/>
          <a:ext cx="8229600" cy="1393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1728192"/>
                <a:gridCol w="1368152"/>
                <a:gridCol w="2376264"/>
                <a:gridCol w="442392"/>
              </a:tblGrid>
              <a:tr h="651718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سمت در واحد فناور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مدرک تحصیلی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رشته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نام و نام خانوادگی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ردیف</a:t>
                      </a:r>
                      <a:endParaRPr lang="en-US" dirty="0"/>
                    </a:p>
                  </a:txBody>
                  <a:tcPr vert="vert270"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همکاران پیش بینی شده </a:t>
            </a:r>
            <a:r>
              <a:rPr lang="fa-IR" sz="32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واحد فناور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4375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عنوان ایده محوری:</a:t>
            </a:r>
            <a:br>
              <a:rPr lang="fa-I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</a:br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خلاصه ای از ايده محوری خود را بیان کنید.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5885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r" rt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pPr algn="just" rtl="1"/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دلایل انتخاب ايده محوری از نظر فنی و اقتصادی </a:t>
            </a:r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و ضرورت </a:t>
            </a:r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اجرای آن را به همراه موارد کاربرد بیان نمایید.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676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endParaRPr lang="fa-IR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B Nazanin" pitchFamily="2" charset="-78"/>
              </a:rPr>
              <a:t>توجیه نوآورانه بودن </a:t>
            </a:r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ranNastaliq" pitchFamily="18" charset="0"/>
                <a:cs typeface="B Nazanin" pitchFamily="2" charset="-78"/>
              </a:rPr>
              <a:t>ايده را بیان نمایید. 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267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 rtl="1"/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رقباي شما در بازار چه واحدهايي </a:t>
            </a:r>
            <a:r>
              <a:rPr lang="fa-IR" sz="2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هستند، نقاط قوت و ضعف رقبا از نظر شما چيست؟ </a:t>
            </a:r>
            <a:endParaRPr lang="en-US" sz="2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1976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sz="2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وجه تمايز و شاخص اصلي كه شما را از رقباي ديگر متمايز مي‌کند بیان کنید.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14910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365</TotalTime>
  <Words>277</Words>
  <Application>Microsoft Office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B Nazanin</vt:lpstr>
      <vt:lpstr>Book Antiqua</vt:lpstr>
      <vt:lpstr>IranNastaliq</vt:lpstr>
      <vt:lpstr>Times New Roman</vt:lpstr>
      <vt:lpstr>Wingdings</vt:lpstr>
      <vt:lpstr>Hardcover</vt:lpstr>
      <vt:lpstr>جلسه دفاع از ایده محوری</vt:lpstr>
      <vt:lpstr>PowerPoint Presentation</vt:lpstr>
      <vt:lpstr>PowerPoint Presentation</vt:lpstr>
      <vt:lpstr>همکاران پیش بینی شده واحد فناور</vt:lpstr>
      <vt:lpstr>عنوان ایده محوری: خلاصه ای از ايده محوری خود را بیان کنید.</vt:lpstr>
      <vt:lpstr>دلایل انتخاب ايده محوری از نظر فنی و اقتصادی و ضرورت اجرای آن را به همراه موارد کاربرد بیان نمایید.</vt:lpstr>
      <vt:lpstr>توجیه نوآورانه بودن ايده را بیان نمایید. </vt:lpstr>
      <vt:lpstr>رقباي شما در بازار چه واحدهايي هستند، نقاط قوت و ضعف رقبا از نظر شما چيست؟ </vt:lpstr>
      <vt:lpstr>وجه تمايز و شاخص اصلي كه شما را از رقباي ديگر متمايز مي‌کند بیان کنید.</vt:lpstr>
      <vt:lpstr>مراحل برنامه كاري واحد فناور در دوره رشد مقدماتی و رشد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Amini</dc:creator>
  <cp:lastModifiedBy>mr</cp:lastModifiedBy>
  <cp:revision>18</cp:revision>
  <dcterms:created xsi:type="dcterms:W3CDTF">2015-06-01T02:50:08Z</dcterms:created>
  <dcterms:modified xsi:type="dcterms:W3CDTF">2019-08-25T04:09:29Z</dcterms:modified>
</cp:coreProperties>
</file>